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 Рождественский" initials="ИР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-80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28T12:51:30.220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53999" y="300780"/>
            <a:ext cx="10332832" cy="1578708"/>
          </a:xfrm>
        </p:spPr>
        <p:txBody>
          <a:bodyPr>
            <a:normAutofit/>
          </a:bodyPr>
          <a:lstStyle/>
          <a:p>
            <a:r>
              <a:rPr lang="en-US" b="1" dirty="0" smtClean="0"/>
              <a:t>SpaceFormer69: To the Moo</a:t>
            </a:r>
            <a:r>
              <a:rPr lang="en-US" sz="4200" b="1" dirty="0" smtClean="0"/>
              <a:t>n </a:t>
            </a:r>
            <a:r>
              <a:rPr lang="en-US" sz="4200" b="1" dirty="0" smtClean="0"/>
              <a:t/>
            </a:r>
            <a:br>
              <a:rPr lang="en-US" sz="4200" b="1" dirty="0" smtClean="0"/>
            </a:br>
            <a:r>
              <a:rPr lang="en-US" sz="3200" b="1" dirty="0" smtClean="0"/>
              <a:t>(a Prequel to the beloved classic)</a:t>
            </a:r>
            <a:endParaRPr lang="ru-RU" sz="3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5261" y="3722665"/>
            <a:ext cx="6400800" cy="2473234"/>
          </a:xfrm>
        </p:spPr>
        <p:txBody>
          <a:bodyPr>
            <a:normAutofit/>
          </a:bodyPr>
          <a:lstStyle/>
          <a:p>
            <a:r>
              <a:rPr lang="en-US" b="1" dirty="0" smtClean="0"/>
              <a:t>Michael </a:t>
            </a:r>
            <a:r>
              <a:rPr lang="en-US" b="1" dirty="0" err="1" smtClean="0"/>
              <a:t>Berezovsky</a:t>
            </a:r>
            <a:r>
              <a:rPr lang="en-US" b="1" dirty="0" smtClean="0"/>
              <a:t>, Nikita </a:t>
            </a:r>
            <a:r>
              <a:rPr lang="en-US" b="1" dirty="0" err="1" smtClean="0"/>
              <a:t>Zotikov</a:t>
            </a:r>
            <a:r>
              <a:rPr lang="en-US" b="1" dirty="0" smtClean="0"/>
              <a:t>, Ivan </a:t>
            </a:r>
            <a:r>
              <a:rPr lang="en-US" b="1" dirty="0" err="1" smtClean="0"/>
              <a:t>Rozhdestvenskii</a:t>
            </a:r>
            <a:endParaRPr lang="en-US" b="1" dirty="0" smtClean="0"/>
          </a:p>
          <a:p>
            <a:r>
              <a:rPr lang="en-US" b="1" dirty="0" err="1" smtClean="0"/>
              <a:t>Technische</a:t>
            </a:r>
            <a:r>
              <a:rPr lang="en-US" b="1" dirty="0" smtClean="0"/>
              <a:t> </a:t>
            </a:r>
            <a:r>
              <a:rPr lang="en-US" b="1" dirty="0" err="1" smtClean="0"/>
              <a:t>Unive</a:t>
            </a:r>
            <a:r>
              <a:rPr lang="de-DE" b="1" dirty="0" err="1" smtClean="0"/>
              <a:t>rsität</a:t>
            </a:r>
            <a:r>
              <a:rPr lang="de-DE" b="1" dirty="0" smtClean="0"/>
              <a:t> München,</a:t>
            </a:r>
          </a:p>
          <a:p>
            <a:r>
              <a:rPr lang="de-DE" b="1" dirty="0" smtClean="0"/>
              <a:t>Games Engineering,</a:t>
            </a:r>
          </a:p>
          <a:p>
            <a:r>
              <a:rPr lang="en-US" b="1" dirty="0" smtClean="0"/>
              <a:t>Winter Semester 21/22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666" y="2147318"/>
            <a:ext cx="3637165" cy="31506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7161" y="5440796"/>
            <a:ext cx="212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Spaceformer69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4660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3197" y="1509263"/>
            <a:ext cx="8534400" cy="1825897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Idea: choose a random game jam theme </a:t>
            </a:r>
            <a:b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as an inspiration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Result: “Recycling” from </a:t>
            </a:r>
            <a:r>
              <a:rPr lang="en-US" sz="2400" b="1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Ludum</a:t>
            </a:r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Dare 48</a:t>
            </a:r>
          </a:p>
          <a:p>
            <a:endParaRPr lang="en-US" sz="24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565" y="1055262"/>
            <a:ext cx="3095898" cy="30958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71" y="3428770"/>
            <a:ext cx="5715000" cy="238125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73197" y="11080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Introduction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2910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6829" y="2194618"/>
            <a:ext cx="8534400" cy="3615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Brainstorming process: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Puzzle game (Sokoban)? 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Real-time strategy (</a:t>
            </a:r>
            <a:r>
              <a:rPr lang="de-DE" sz="2400" b="1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Factorio</a:t>
            </a: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) ?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3D Platformer (Spaceformer69)?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Adventure (The Witness)?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endParaRPr lang="en-US" sz="24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RESULT: </a:t>
            </a: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Adventure game with puzzles!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endParaRPr lang="en-US" sz="2400" b="1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938" y="1425690"/>
            <a:ext cx="5666156" cy="304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3" r="10642"/>
          <a:stretch/>
        </p:blipFill>
        <p:spPr bwMode="auto">
          <a:xfrm>
            <a:off x="6013938" y="4165111"/>
            <a:ext cx="2836985" cy="211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5769"/>
          <a:stretch/>
        </p:blipFill>
        <p:spPr bwMode="auto">
          <a:xfrm>
            <a:off x="8866556" y="4165111"/>
            <a:ext cx="2813538" cy="211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73197" y="11080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HIGH-LEVEL CONCEPT #1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31886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1" y="1356139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Main goal: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Collect garbage 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Recycle it into the parts of a rocket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Assemble the spacecraft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Get out from the island </a:t>
            </a:r>
          </a:p>
          <a:p>
            <a:pPr marL="457200" indent="-457200">
              <a:buAutoNum type="arabicPeriod"/>
            </a:pPr>
            <a:endParaRPr lang="ru-RU" sz="24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4862709"/>
            <a:ext cx="1713727" cy="13001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46" y="4609275"/>
            <a:ext cx="1798319" cy="179831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93" y="4858194"/>
            <a:ext cx="1300480" cy="1300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734" y="4120067"/>
            <a:ext cx="2667005" cy="2776734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2397939" y="5504079"/>
            <a:ext cx="581208" cy="435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4813116" y="5499723"/>
            <a:ext cx="581208" cy="435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6964131" y="5504078"/>
            <a:ext cx="581208" cy="435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473197" y="11080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HIGH-LEVEL CONCEPT #2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19469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5300" y="2408462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Features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Swap between First-</a:t>
            </a:r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and Third Person view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Wayfinding </a:t>
            </a:r>
            <a:b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(hologram path and </a:t>
            </a:r>
            <a:r>
              <a:rPr lang="en-US" sz="2400" b="1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minimap</a:t>
            </a: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US" sz="24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ru-RU" sz="24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278" y="3895516"/>
            <a:ext cx="2342270" cy="22367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2408" y="6132290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Minimap</a:t>
            </a:r>
            <a:endParaRPr lang="ru-RU" sz="24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113" y="3895516"/>
            <a:ext cx="2341672" cy="2236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5270" y="6132290"/>
            <a:ext cx="278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Hologram path</a:t>
            </a:r>
            <a:endParaRPr lang="ru-RU" sz="24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220" y="1453024"/>
            <a:ext cx="2435458" cy="191125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132" y="1453024"/>
            <a:ext cx="2323791" cy="19108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76952" y="3318370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First</a:t>
            </a:r>
            <a:r>
              <a:rPr lang="ru-RU" sz="2400" b="1" dirty="0" smtClean="0"/>
              <a:t> </a:t>
            </a:r>
            <a:r>
              <a:rPr lang="en-US" sz="2400" b="1" dirty="0" smtClean="0"/>
              <a:t>Person View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01078" y="3357447"/>
            <a:ext cx="276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Third Person View</a:t>
            </a:r>
            <a:endParaRPr lang="ru-RU" sz="2400" b="1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473197" y="11080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HIGH-LEVEL CONCEPT #3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0079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6724" y="1997130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Features</a:t>
            </a:r>
            <a:endParaRPr lang="ru-RU" sz="3200" b="1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One </a:t>
            </a:r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world with various </a:t>
            </a: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locations</a:t>
            </a:r>
            <a:endParaRPr lang="ru-RU" sz="2400" b="1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Some parts are hidden </a:t>
            </a:r>
            <a:b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behind puzzles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Pick up &amp; Throw objects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Timer</a:t>
            </a:r>
            <a:r>
              <a:rPr lang="ru-RU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to compare your time </a:t>
            </a:r>
            <a:b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against your friends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84888" y="2983177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Timer</a:t>
            </a:r>
            <a:endParaRPr lang="ru-RU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18738" y="5768308"/>
            <a:ext cx="492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Pick Up &amp; Throw objects</a:t>
            </a:r>
            <a:endParaRPr lang="ru-RU" sz="32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79" y="3891363"/>
            <a:ext cx="2751565" cy="179034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508" y="3891363"/>
            <a:ext cx="2802051" cy="17903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31742" y="1880259"/>
            <a:ext cx="5142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Congratulations on beating the game!</a:t>
            </a:r>
          </a:p>
          <a:p>
            <a:pPr algn="ctr"/>
            <a:r>
              <a:rPr lang="en-US" sz="2000" b="1" dirty="0" smtClean="0"/>
              <a:t>It took you </a:t>
            </a:r>
            <a:r>
              <a:rPr lang="en-US" sz="2000" b="1" dirty="0" smtClean="0">
                <a:solidFill>
                  <a:srgbClr val="C00000"/>
                </a:solidFill>
              </a:rPr>
              <a:t>01:09:00</a:t>
            </a:r>
            <a:r>
              <a:rPr lang="en-US" sz="2000" b="1" dirty="0" smtClean="0"/>
              <a:t> </a:t>
            </a:r>
          </a:p>
          <a:p>
            <a:pPr algn="ctr"/>
            <a:r>
              <a:rPr lang="en-US" sz="2000" b="1" dirty="0" smtClean="0"/>
              <a:t>to build the rocket and get out!</a:t>
            </a:r>
            <a:endParaRPr lang="ru-RU" sz="2000" b="1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473197" y="11080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HIGH-LEVEL CONCEPT #4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70809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74247" y="5168774"/>
            <a:ext cx="2369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Puzzles</a:t>
            </a:r>
            <a:endParaRPr lang="ru-RU" sz="3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" y="1503360"/>
            <a:ext cx="5409834" cy="318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13" y="2910129"/>
            <a:ext cx="5701234" cy="329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473197" y="11080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HIGH-LEVEL CONCEPT #5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28197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547948"/>
            <a:ext cx="8534400" cy="361526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Implementation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1. Unity Engine + C# Scripts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2. AI (</a:t>
            </a:r>
            <a:r>
              <a:rPr lang="en-US" sz="2400" b="1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NavMesh</a:t>
            </a:r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3. Unity’s New Input System</a:t>
            </a:r>
            <a:endParaRPr lang="ru-RU" sz="24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09" y="2136381"/>
            <a:ext cx="2438400" cy="24384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73197" y="11080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Implementation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270084431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404</TotalTime>
  <Words>171</Words>
  <Application>Microsoft Office PowerPoint</Application>
  <PresentationFormat>Произвольный</PresentationFormat>
  <Paragraphs>101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Сектор</vt:lpstr>
      <vt:lpstr>SpaceFormer69: To the Moon  (a Prequel to the beloved classic)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(Title Of The Game)</dc:title>
  <dc:creator>Иван Рождественский</dc:creator>
  <cp:lastModifiedBy>azoti</cp:lastModifiedBy>
  <cp:revision>19</cp:revision>
  <dcterms:created xsi:type="dcterms:W3CDTF">2022-01-26T12:53:41Z</dcterms:created>
  <dcterms:modified xsi:type="dcterms:W3CDTF">2022-01-31T21:13:16Z</dcterms:modified>
</cp:coreProperties>
</file>